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1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7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67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2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4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0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2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3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9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3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A6A0A1-154B-4C22-A667-EF04701F5ED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3EC0DE-8CE4-453C-AFB6-4CA62C5F8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67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hyperlink" Target="mailto:David.Bainbridge@firstcohort.co.uk" TargetMode="Externa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B800-735E-FFE1-623C-7C844CD3A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588393"/>
            <a:ext cx="9440034" cy="1828801"/>
          </a:xfrm>
        </p:spPr>
        <p:txBody>
          <a:bodyPr/>
          <a:lstStyle/>
          <a:p>
            <a:r>
              <a:rPr lang="en-GB" dirty="0"/>
              <a:t>First Cohort International Ltd.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D8C1F-88EA-361E-CA0F-938EF81E9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667347"/>
            <a:ext cx="9440034" cy="1049867"/>
          </a:xfrm>
        </p:spPr>
        <p:txBody>
          <a:bodyPr>
            <a:normAutofit/>
          </a:bodyPr>
          <a:lstStyle/>
          <a:p>
            <a:r>
              <a:rPr lang="en-GB" sz="3200" dirty="0"/>
              <a:t>Hello and Welcome!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98C951-F72F-4D84-5384-CBFA59B6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04" y="5299816"/>
            <a:ext cx="2210696" cy="15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7C54-04DF-0C2F-0DAE-DDBF8A3BA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507" y="396824"/>
            <a:ext cx="9440034" cy="89827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Start With Why?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899D-5BA8-ACFC-889E-E90129F2D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49" y="2425149"/>
            <a:ext cx="10206878" cy="104986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Why did I set the company up in the first place?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What is its purpose?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How do I achieve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EA2BA-FA99-29D0-0C7C-038D762FC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960" y="5285034"/>
            <a:ext cx="22130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7C54-04DF-0C2F-0DAE-DDBF8A3BA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507" y="396824"/>
            <a:ext cx="9440034" cy="89827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What outcomes am I looking for?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899D-5BA8-ACFC-889E-E90129F2D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49" y="1553923"/>
            <a:ext cx="10206878" cy="104986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Training and education around substance misuse testing standardised and implemented.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A higher and more standardised approach to the testing procedure.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Better support and care for people showing any issues.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Better knowledge on substance abuse testing.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A lot more customers for yours truly!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80840-AEDA-2F44-17BF-5FEA2D3F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960" y="5297289"/>
            <a:ext cx="22130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1D8-737E-085E-7D58-0C71BAA5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96827"/>
            <a:ext cx="9440034" cy="993164"/>
          </a:xfrm>
        </p:spPr>
        <p:txBody>
          <a:bodyPr/>
          <a:lstStyle/>
          <a:p>
            <a:r>
              <a:rPr lang="en-GB" dirty="0"/>
              <a:t>Contact details.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C7B7F-CA94-2B1B-C295-2673AEA4D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451030"/>
            <a:ext cx="9440034" cy="3501196"/>
          </a:xfrm>
        </p:spPr>
        <p:txBody>
          <a:bodyPr>
            <a:normAutofit/>
          </a:bodyPr>
          <a:lstStyle/>
          <a:p>
            <a:r>
              <a:rPr lang="en-GB" dirty="0"/>
              <a:t>Email: </a:t>
            </a:r>
            <a:r>
              <a:rPr lang="en-GB" dirty="0">
                <a:hlinkClick r:id="rId2"/>
              </a:rPr>
              <a:t>David.Bainbridge@firstcohort.co.uk</a:t>
            </a:r>
            <a:endParaRPr lang="en-GB" dirty="0"/>
          </a:p>
          <a:p>
            <a:r>
              <a:rPr lang="en-GB" dirty="0"/>
              <a:t>Mobile: 07473 445 488</a:t>
            </a:r>
          </a:p>
          <a:p>
            <a:r>
              <a:rPr lang="en-GB" dirty="0"/>
              <a:t>Phone/WhatsApp: 0191 3679798</a:t>
            </a:r>
          </a:p>
          <a:p>
            <a:r>
              <a:rPr lang="en-GB" dirty="0"/>
              <a:t>Facebook/Instagram: @firstcohortinternational</a:t>
            </a:r>
          </a:p>
          <a:p>
            <a:r>
              <a:rPr lang="en-GB" dirty="0" err="1"/>
              <a:t>TikToc</a:t>
            </a:r>
            <a:r>
              <a:rPr lang="en-GB" dirty="0"/>
              <a:t>: David_FirstCohort</a:t>
            </a:r>
          </a:p>
          <a:p>
            <a:endParaRPr lang="en-GB" dirty="0"/>
          </a:p>
          <a:p>
            <a:r>
              <a:rPr lang="en-GB" sz="4200" dirty="0"/>
              <a:t>Thanks for watching.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02E86-672E-E01A-DF7D-EC6987C7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5297289"/>
            <a:ext cx="22130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54</TotalTime>
  <Words>130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Slate</vt:lpstr>
      <vt:lpstr>First Cohort International Ltd.</vt:lpstr>
      <vt:lpstr>Start With Why?</vt:lpstr>
      <vt:lpstr>What outcomes am I looking for?</vt:lpstr>
      <vt:lpstr>Contact details.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Cohort International Ltd.</dc:title>
  <dc:creator>David Bainbridge</dc:creator>
  <cp:lastModifiedBy>David Bainbridge</cp:lastModifiedBy>
  <cp:revision>3</cp:revision>
  <dcterms:created xsi:type="dcterms:W3CDTF">2022-06-19T13:55:34Z</dcterms:created>
  <dcterms:modified xsi:type="dcterms:W3CDTF">2022-06-21T12:04:20Z</dcterms:modified>
</cp:coreProperties>
</file>